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</p:sldIdLst>
  <p:sldSz cx="18288000" cy="10287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A7864-CC41-4B1C-A9E7-6D94BA9F2F7A}" v="3" dt="2023-04-24T07:56:34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8" autoAdjust="0"/>
  </p:normalViewPr>
  <p:slideViewPr>
    <p:cSldViewPr>
      <p:cViewPr varScale="1">
        <p:scale>
          <a:sx n="60" d="100"/>
          <a:sy n="60" d="100"/>
        </p:scale>
        <p:origin x="200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kalenteri&#10;&#10;Kuvaus luotu automaattisesti">
            <a:extLst>
              <a:ext uri="{FF2B5EF4-FFF2-40B4-BE49-F238E27FC236}">
                <a16:creationId xmlns:a16="http://schemas.microsoft.com/office/drawing/2014/main" id="{84DA7677-13E7-4B9D-80B8-D89180BD0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18285714" cy="1028571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77E4BE0B-432B-0CBF-1AEB-1B00944496B9}"/>
              </a:ext>
            </a:extLst>
          </p:cNvPr>
          <p:cNvSpPr txBox="1"/>
          <p:nvPr/>
        </p:nvSpPr>
        <p:spPr>
          <a:xfrm>
            <a:off x="457200" y="1295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Kirjoita tähän…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FF39600-79C7-6568-4610-F752F7AC58D1}"/>
              </a:ext>
            </a:extLst>
          </p:cNvPr>
          <p:cNvSpPr txBox="1"/>
          <p:nvPr/>
        </p:nvSpPr>
        <p:spPr>
          <a:xfrm>
            <a:off x="6553200" y="12573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Kirjoita tähän…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B9EC176-532E-C406-E467-977BF95F710A}"/>
              </a:ext>
            </a:extLst>
          </p:cNvPr>
          <p:cNvSpPr txBox="1"/>
          <p:nvPr/>
        </p:nvSpPr>
        <p:spPr>
          <a:xfrm>
            <a:off x="12627076" y="1290484"/>
            <a:ext cx="520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Kirjoita tähän..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E7781FBD-980E-A3CB-6CCC-680450FAE420}"/>
              </a:ext>
            </a:extLst>
          </p:cNvPr>
          <p:cNvSpPr txBox="1"/>
          <p:nvPr/>
        </p:nvSpPr>
        <p:spPr>
          <a:xfrm>
            <a:off x="457200" y="61341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Kirjoita tähän…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76B219E-07C0-C5BC-515A-D85953F134BD}"/>
              </a:ext>
            </a:extLst>
          </p:cNvPr>
          <p:cNvSpPr txBox="1"/>
          <p:nvPr/>
        </p:nvSpPr>
        <p:spPr>
          <a:xfrm>
            <a:off x="6553200" y="61341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Kirjoita tähän...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A0B888F-C828-7A08-3C7E-6C6FAEF0A009}"/>
              </a:ext>
            </a:extLst>
          </p:cNvPr>
          <p:cNvSpPr txBox="1"/>
          <p:nvPr/>
        </p:nvSpPr>
        <p:spPr>
          <a:xfrm>
            <a:off x="13258800" y="657348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Vahvuus X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48EC009-63BF-A982-E40B-12C29B5127C8}"/>
              </a:ext>
            </a:extLst>
          </p:cNvPr>
          <p:cNvSpPr txBox="1"/>
          <p:nvPr/>
        </p:nvSpPr>
        <p:spPr>
          <a:xfrm>
            <a:off x="13258800" y="60579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Vahvuus X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8C09F78-DEE4-2B89-9D86-5BBB483DE4C5}"/>
              </a:ext>
            </a:extLst>
          </p:cNvPr>
          <p:cNvSpPr txBox="1"/>
          <p:nvPr/>
        </p:nvSpPr>
        <p:spPr>
          <a:xfrm>
            <a:off x="13138354" y="70162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127213F-5F53-4E0C-B3AC-C3EB08BE0778}"/>
              </a:ext>
            </a:extLst>
          </p:cNvPr>
          <p:cNvSpPr txBox="1"/>
          <p:nvPr/>
        </p:nvSpPr>
        <p:spPr>
          <a:xfrm>
            <a:off x="13121148" y="7526203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DFB2626D-39AD-1F5D-200A-B5DD6F83AB2E}"/>
              </a:ext>
            </a:extLst>
          </p:cNvPr>
          <p:cNvSpPr txBox="1"/>
          <p:nvPr/>
        </p:nvSpPr>
        <p:spPr>
          <a:xfrm>
            <a:off x="13116231" y="8023882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9BA62AF9-B2A0-E613-0C5E-E770785B4135}"/>
              </a:ext>
            </a:extLst>
          </p:cNvPr>
          <p:cNvSpPr txBox="1"/>
          <p:nvPr/>
        </p:nvSpPr>
        <p:spPr>
          <a:xfrm>
            <a:off x="12954000" y="8651295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9229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5f49bb1-34ac-402b-95dd-9dfffc330ef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EDE6C2A9FB14C9D01335E1A24CBB7" ma:contentTypeVersion="12" ma:contentTypeDescription="Create a new document." ma:contentTypeScope="" ma:versionID="2aae5777a24947a05872c7e63c7b3460">
  <xsd:schema xmlns:xsd="http://www.w3.org/2001/XMLSchema" xmlns:xs="http://www.w3.org/2001/XMLSchema" xmlns:p="http://schemas.microsoft.com/office/2006/metadata/properties" xmlns:ns3="95f49bb1-34ac-402b-95dd-9dfffc330efd" xmlns:ns4="2625659b-87b2-4ac5-9004-127023f426ca" targetNamespace="http://schemas.microsoft.com/office/2006/metadata/properties" ma:root="true" ma:fieldsID="edfe00c4254c781e046942419a880e47" ns3:_="" ns4:_="">
    <xsd:import namespace="95f49bb1-34ac-402b-95dd-9dfffc330efd"/>
    <xsd:import namespace="2625659b-87b2-4ac5-9004-127023f426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49bb1-34ac-402b-95dd-9dfffc330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5659b-87b2-4ac5-9004-127023f42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669C9D-AF70-46CB-8B3C-6D64EEC1235B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95f49bb1-34ac-402b-95dd-9dfffc330efd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625659b-87b2-4ac5-9004-127023f426c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11CBFC-01B4-4755-8BC0-6C422AC2D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f49bb1-34ac-402b-95dd-9dfffc330efd"/>
    <ds:schemaRef ds:uri="2625659b-87b2-4ac5-9004-127023f42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FB8B63-3522-433E-8E32-60387F13C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Macintosh PowerPoint</Application>
  <PresentationFormat>Mukautettu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Osaan, mutta en halua tehdä</dc:title>
  <dc:creator>emilia SORAJOKI</dc:creator>
  <cp:lastModifiedBy>Calonius Inka-Maria</cp:lastModifiedBy>
  <cp:revision>4</cp:revision>
  <dcterms:created xsi:type="dcterms:W3CDTF">2006-08-16T00:00:00Z</dcterms:created>
  <dcterms:modified xsi:type="dcterms:W3CDTF">2024-03-04T17:19:06Z</dcterms:modified>
  <dc:identifier>DAFg_4LqGXY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0x010100636EDE6C2A9FB14C9D01335E1A24CBB7</vt:lpwstr>
  </property>
</Properties>
</file>